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B9667-EF53-4E5A-8A6C-117BD9DF21FB}" type="datetimeFigureOut">
              <a:rPr lang="en-CA" smtClean="0"/>
              <a:t>27/08/2014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17F2-8D04-47DE-BE0D-4721DE50748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9182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B9667-EF53-4E5A-8A6C-117BD9DF21FB}" type="datetimeFigureOut">
              <a:rPr lang="en-CA" smtClean="0"/>
              <a:t>27/08/2014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17F2-8D04-47DE-BE0D-4721DE50748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82098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B9667-EF53-4E5A-8A6C-117BD9DF21FB}" type="datetimeFigureOut">
              <a:rPr lang="en-CA" smtClean="0"/>
              <a:t>27/08/2014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17F2-8D04-47DE-BE0D-4721DE50748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55917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B9667-EF53-4E5A-8A6C-117BD9DF21FB}" type="datetimeFigureOut">
              <a:rPr lang="en-CA" smtClean="0"/>
              <a:t>27/08/2014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17F2-8D04-47DE-BE0D-4721DE50748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1228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B9667-EF53-4E5A-8A6C-117BD9DF21FB}" type="datetimeFigureOut">
              <a:rPr lang="en-CA" smtClean="0"/>
              <a:t>27/08/2014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17F2-8D04-47DE-BE0D-4721DE50748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6862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B9667-EF53-4E5A-8A6C-117BD9DF21FB}" type="datetimeFigureOut">
              <a:rPr lang="en-CA" smtClean="0"/>
              <a:t>27/08/2014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17F2-8D04-47DE-BE0D-4721DE50748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4992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B9667-EF53-4E5A-8A6C-117BD9DF21FB}" type="datetimeFigureOut">
              <a:rPr lang="en-CA" smtClean="0"/>
              <a:t>27/08/2014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17F2-8D04-47DE-BE0D-4721DE50748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9008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B9667-EF53-4E5A-8A6C-117BD9DF21FB}" type="datetimeFigureOut">
              <a:rPr lang="en-CA" smtClean="0"/>
              <a:t>27/08/2014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17F2-8D04-47DE-BE0D-4721DE50748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34429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B9667-EF53-4E5A-8A6C-117BD9DF21FB}" type="datetimeFigureOut">
              <a:rPr lang="en-CA" smtClean="0"/>
              <a:t>27/08/2014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17F2-8D04-47DE-BE0D-4721DE50748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2355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B9667-EF53-4E5A-8A6C-117BD9DF21FB}" type="datetimeFigureOut">
              <a:rPr lang="en-CA" smtClean="0"/>
              <a:t>27/08/2014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17F2-8D04-47DE-BE0D-4721DE50748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1443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B9667-EF53-4E5A-8A6C-117BD9DF21FB}" type="datetimeFigureOut">
              <a:rPr lang="en-CA" smtClean="0"/>
              <a:t>27/08/2014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17F2-8D04-47DE-BE0D-4721DE50748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7576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B9667-EF53-4E5A-8A6C-117BD9DF21FB}" type="datetimeFigureOut">
              <a:rPr lang="en-CA" smtClean="0"/>
              <a:t>27/08/2014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B17F2-8D04-47DE-BE0D-4721DE50748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46188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smtClean="0"/>
              <a:t>Burnaby Mountain Community of Educator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 smtClean="0"/>
              <a:t>ECEBC Leadership Cohort 5</a:t>
            </a:r>
          </a:p>
          <a:p>
            <a:r>
              <a:rPr lang="en-CA" dirty="0" smtClean="0"/>
              <a:t>(Bound </a:t>
            </a:r>
            <a:r>
              <a:rPr lang="en-CA" dirty="0"/>
              <a:t>d</a:t>
            </a:r>
            <a:r>
              <a:rPr lang="en-CA" dirty="0" smtClean="0"/>
              <a:t>isplay copy </a:t>
            </a:r>
            <a:r>
              <a:rPr lang="en-CA" smtClean="0"/>
              <a:t>of book </a:t>
            </a:r>
            <a:r>
              <a:rPr lang="en-CA" dirty="0" smtClean="0"/>
              <a:t>is available at ECEBC)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67494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U Book 0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2704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U Book 0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6551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U Book 0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5567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U Book 0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6534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U Book 0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3882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U Book 0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4621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U Book 0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87435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U Book 0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80153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U Book 0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25338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U Book 0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3777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U Book 0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29811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U Book 0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76447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U Book 0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24144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U Book 0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615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U Book 0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2859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U Book 0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74022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U Book 0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362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U Book 0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6144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U Book 0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2185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U Book 0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240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U Book 0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0758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U Book 0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4388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U Book 0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2939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U Book 0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07772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</Words>
  <Application>Microsoft Office PowerPoint</Application>
  <PresentationFormat>Widescreen</PresentationFormat>
  <Paragraphs>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Burnaby Mountain Community of Educator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Burnaby Mountain Community of Educator</dc:title>
  <dc:creator>Christine Buttkus</dc:creator>
  <cp:lastModifiedBy>Christine Buttkus</cp:lastModifiedBy>
  <cp:revision>1</cp:revision>
  <dcterms:created xsi:type="dcterms:W3CDTF">2014-08-28T02:47:26Z</dcterms:created>
  <dcterms:modified xsi:type="dcterms:W3CDTF">2014-08-28T02:47:38Z</dcterms:modified>
</cp:coreProperties>
</file>