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6" r:id="rId5"/>
    <p:sldId id="267" r:id="rId6"/>
    <p:sldId id="268" r:id="rId7"/>
    <p:sldId id="262" r:id="rId8"/>
    <p:sldId id="261" r:id="rId9"/>
    <p:sldId id="260" r:id="rId10"/>
    <p:sldId id="259" r:id="rId11"/>
    <p:sldId id="258" r:id="rId12"/>
    <p:sldId id="269" r:id="rId13"/>
    <p:sldId id="257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5988-2609-4F9E-9FE3-EEC2F4A54190}" type="datetimeFigureOut">
              <a:rPr lang="en-CA" smtClean="0"/>
              <a:t>23/08/2014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0EF5-1F59-45CC-A9EA-C14FFCD211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25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5988-2609-4F9E-9FE3-EEC2F4A54190}" type="datetimeFigureOut">
              <a:rPr lang="en-CA" smtClean="0"/>
              <a:t>23/08/2014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0EF5-1F59-45CC-A9EA-C14FFCD211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5988-2609-4F9E-9FE3-EEC2F4A54190}" type="datetimeFigureOut">
              <a:rPr lang="en-CA" smtClean="0"/>
              <a:t>23/08/2014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0EF5-1F59-45CC-A9EA-C14FFCD211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15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5988-2609-4F9E-9FE3-EEC2F4A54190}" type="datetimeFigureOut">
              <a:rPr lang="en-CA" smtClean="0"/>
              <a:t>23/08/2014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0EF5-1F59-45CC-A9EA-C14FFCD211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68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5988-2609-4F9E-9FE3-EEC2F4A54190}" type="datetimeFigureOut">
              <a:rPr lang="en-CA" smtClean="0"/>
              <a:t>23/08/2014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0EF5-1F59-45CC-A9EA-C14FFCD211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967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5988-2609-4F9E-9FE3-EEC2F4A54190}" type="datetimeFigureOut">
              <a:rPr lang="en-CA" smtClean="0"/>
              <a:t>23/08/2014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0EF5-1F59-45CC-A9EA-C14FFCD211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8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5988-2609-4F9E-9FE3-EEC2F4A54190}" type="datetimeFigureOut">
              <a:rPr lang="en-CA" smtClean="0"/>
              <a:t>23/08/2014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0EF5-1F59-45CC-A9EA-C14FFCD211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51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5988-2609-4F9E-9FE3-EEC2F4A54190}" type="datetimeFigureOut">
              <a:rPr lang="en-CA" smtClean="0"/>
              <a:t>23/08/2014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0EF5-1F59-45CC-A9EA-C14FFCD211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845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5988-2609-4F9E-9FE3-EEC2F4A54190}" type="datetimeFigureOut">
              <a:rPr lang="en-CA" smtClean="0"/>
              <a:t>23/08/2014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0EF5-1F59-45CC-A9EA-C14FFCD211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27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5988-2609-4F9E-9FE3-EEC2F4A54190}" type="datetimeFigureOut">
              <a:rPr lang="en-CA" smtClean="0"/>
              <a:t>23/08/2014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0EF5-1F59-45CC-A9EA-C14FFCD211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897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5988-2609-4F9E-9FE3-EEC2F4A54190}" type="datetimeFigureOut">
              <a:rPr lang="en-CA" smtClean="0"/>
              <a:t>23/08/2014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0EF5-1F59-45CC-A9EA-C14FFCD211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175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5988-2609-4F9E-9FE3-EEC2F4A54190}" type="datetimeFigureOut">
              <a:rPr lang="en-CA" smtClean="0"/>
              <a:t>23/08/2014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0EF5-1F59-45CC-A9EA-C14FFCD211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825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Burnaby Mountain Community of Educators Album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Photos submitted by Deanna Hilder, Jacky Hughes and Sera Oh</a:t>
            </a:r>
          </a:p>
          <a:p>
            <a:r>
              <a:rPr lang="en-CA" dirty="0" smtClean="0"/>
              <a:t>Burnaby, ECEBC Cohort 5, August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911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U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39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U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01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8488"/>
            <a:ext cx="12192000" cy="9396488"/>
          </a:xfrm>
        </p:spPr>
      </p:pic>
    </p:spTree>
    <p:extLst>
      <p:ext uri="{BB962C8B-B14F-4D97-AF65-F5344CB8AC3E}">
        <p14:creationId xmlns:p14="http://schemas.microsoft.com/office/powerpoint/2010/main" val="9152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USlide12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25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U 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39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U 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78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11183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58308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21112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U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47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U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62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U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62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Burnaby Mountain Community of Educators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Christine Buttkus</dc:creator>
  <cp:lastModifiedBy>Christine Buttkus</cp:lastModifiedBy>
  <cp:revision>6</cp:revision>
  <dcterms:created xsi:type="dcterms:W3CDTF">2014-08-23T20:01:37Z</dcterms:created>
  <dcterms:modified xsi:type="dcterms:W3CDTF">2014-08-23T20:35:45Z</dcterms:modified>
</cp:coreProperties>
</file>