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3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16D3-F0DD-49DE-BC82-3653CB5434BB}" type="datetimeFigureOut">
              <a:rPr lang="en-CA" smtClean="0"/>
              <a:t>04/08/2014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7D735-D367-40A6-A6CB-C5F3BFF9CE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533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16D3-F0DD-49DE-BC82-3653CB5434BB}" type="datetimeFigureOut">
              <a:rPr lang="en-CA" smtClean="0"/>
              <a:t>04/08/2014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7D735-D367-40A6-A6CB-C5F3BFF9CE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2487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16D3-F0DD-49DE-BC82-3653CB5434BB}" type="datetimeFigureOut">
              <a:rPr lang="en-CA" smtClean="0"/>
              <a:t>04/08/2014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7D735-D367-40A6-A6CB-C5F3BFF9CE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0734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16D3-F0DD-49DE-BC82-3653CB5434BB}" type="datetimeFigureOut">
              <a:rPr lang="en-CA" smtClean="0"/>
              <a:t>04/08/2014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7D735-D367-40A6-A6CB-C5F3BFF9CE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2332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16D3-F0DD-49DE-BC82-3653CB5434BB}" type="datetimeFigureOut">
              <a:rPr lang="en-CA" smtClean="0"/>
              <a:t>04/08/2014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7D735-D367-40A6-A6CB-C5F3BFF9CE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867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16D3-F0DD-49DE-BC82-3653CB5434BB}" type="datetimeFigureOut">
              <a:rPr lang="en-CA" smtClean="0"/>
              <a:t>04/08/2014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7D735-D367-40A6-A6CB-C5F3BFF9CE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3938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16D3-F0DD-49DE-BC82-3653CB5434BB}" type="datetimeFigureOut">
              <a:rPr lang="en-CA" smtClean="0"/>
              <a:t>04/08/2014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7D735-D367-40A6-A6CB-C5F3BFF9CE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090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16D3-F0DD-49DE-BC82-3653CB5434BB}" type="datetimeFigureOut">
              <a:rPr lang="en-CA" smtClean="0"/>
              <a:t>04/08/2014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7D735-D367-40A6-A6CB-C5F3BFF9CE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4557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16D3-F0DD-49DE-BC82-3653CB5434BB}" type="datetimeFigureOut">
              <a:rPr lang="en-CA" smtClean="0"/>
              <a:t>04/08/2014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7D735-D367-40A6-A6CB-C5F3BFF9CE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3033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16D3-F0DD-49DE-BC82-3653CB5434BB}" type="datetimeFigureOut">
              <a:rPr lang="en-CA" smtClean="0"/>
              <a:t>04/08/2014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7D735-D367-40A6-A6CB-C5F3BFF9CE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7170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16D3-F0DD-49DE-BC82-3653CB5434BB}" type="datetimeFigureOut">
              <a:rPr lang="en-CA" smtClean="0"/>
              <a:t>04/08/2014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7D735-D367-40A6-A6CB-C5F3BFF9CE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7002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716D3-F0DD-49DE-BC82-3653CB5434BB}" type="datetimeFigureOut">
              <a:rPr lang="en-CA" smtClean="0"/>
              <a:t>04/08/2014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7D735-D367-40A6-A6CB-C5F3BFF9CE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28930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Prince George Leadership Conference Album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Submitted by  Grace Yu, Lyndsay Spencer and Megan Brooks</a:t>
            </a:r>
          </a:p>
          <a:p>
            <a:r>
              <a:rPr lang="en-CA" dirty="0" smtClean="0"/>
              <a:t>Prince George, ECEBC Leadership Cohort 3,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53884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27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8128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27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6857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27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4289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27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8815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27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3624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27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748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27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888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27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6047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27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1172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27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303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27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0034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27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273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27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7316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27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451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27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5209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27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9832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27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2386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27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8610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27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929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27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1505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</Words>
  <Application>Microsoft Office PowerPoint</Application>
  <PresentationFormat>Widescreen</PresentationFormat>
  <Paragraphs>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Prince George Leadership Conference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Prince George Leadership Conference Album</dc:title>
  <dc:creator>Christine Buttkus</dc:creator>
  <cp:lastModifiedBy>Christine Buttkus</cp:lastModifiedBy>
  <cp:revision>1</cp:revision>
  <dcterms:created xsi:type="dcterms:W3CDTF">2014-08-05T03:33:11Z</dcterms:created>
  <dcterms:modified xsi:type="dcterms:W3CDTF">2014-08-05T03:33:33Z</dcterms:modified>
</cp:coreProperties>
</file>