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4" r:id="rId7"/>
    <p:sldId id="260" r:id="rId8"/>
    <p:sldId id="263" r:id="rId9"/>
    <p:sldId id="262" r:id="rId10"/>
    <p:sldId id="261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6782A-1C57-4EE8-9BC4-16F7D4335D94}" type="datetimeFigureOut">
              <a:rPr lang="zh-TW" altLang="en-US" smtClean="0"/>
              <a:pPr/>
              <a:t>2011/11/2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FD39-6037-40F4-B670-1177028605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I am an Early Childhood Educator</a:t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</a:b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Claiming my voice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464496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Support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the ECE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students</a:t>
            </a:r>
          </a:p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Showcasing Prince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George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1.  Inviting local photographers in partnership  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    with centres to document the “faces ” of ECEs.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2. Having an art gallery to showcase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the ECE field 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  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in Prince George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3. Publish the documentation.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  <a:p>
            <a:pPr>
              <a:buNone/>
            </a:pP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early_childhood_teacher_sonya_mcintyre_pi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98884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圖片 5" descr="early_childhood_teacher_sonya_mcintyre_pi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973478" lon="930777" rev="514464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2195736" y="836712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We foster children’s creativity and we don’t mind the messy play</a:t>
            </a:r>
          </a:p>
        </p:txBody>
      </p:sp>
      <p:pic>
        <p:nvPicPr>
          <p:cNvPr id="7" name="圖片 6" descr="two children with bloc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293096"/>
            <a:ext cx="3366741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 fov="1800000">
              <a:rot lat="21271389" lon="20048502" rev="21531513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395536" y="5301208"/>
            <a:ext cx="7488832" cy="1268760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Early Childhood Educators are trained professionals providing inclusive care and learning environment to all children</a:t>
            </a:r>
          </a:p>
        </p:txBody>
      </p:sp>
      <p:pic>
        <p:nvPicPr>
          <p:cNvPr id="6" name="圖片 5" descr="ECE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-387424"/>
            <a:ext cx="80010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I am an Early Childhood Educator</a:t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</a:b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Claiming my voice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464496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Support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the ECE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students</a:t>
            </a:r>
          </a:p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Showcasing Prince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George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1.  Inviting local photographers in partnership  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    with centres to document the “faces ” of ECEs.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2. Having an art gallery to showcase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the ECE field 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  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in Prince George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 3. Publish the documentation.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  <a:p>
            <a:pPr>
              <a:buNone/>
            </a:pP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I am an Early Childhood Educator</a:t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</a:b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Claiming my voice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464496"/>
          </a:xfrm>
        </p:spPr>
        <p:txBody>
          <a:bodyPr/>
          <a:lstStyle/>
          <a:p>
            <a:pPr algn="ctr">
              <a:buNone/>
            </a:pP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  <a:p>
            <a:pPr algn="ctr">
              <a:buNone/>
            </a:pP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  <a:p>
            <a:pPr algn="ctr">
              <a:buNone/>
            </a:pP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Colonna MT" pitchFamily="82" charset="0"/>
              </a:rPr>
              <a:t>How can you support the project?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  <a:p>
            <a:pPr>
              <a:buNone/>
            </a:pP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Colonna MT" pitchFamily="8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ECE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-387424"/>
            <a:ext cx="80010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文字方塊 6"/>
          <p:cNvSpPr txBox="1">
            <a:spLocks noChangeAspect="1"/>
          </p:cNvSpPr>
          <p:nvPr/>
        </p:nvSpPr>
        <p:spPr>
          <a:xfrm>
            <a:off x="467544" y="4941168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Who’s ECE?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5134389765_f12c1b3d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48721">
            <a:off x="762252" y="187998"/>
            <a:ext cx="7625778" cy="5206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999997" lon="19800000" rev="2159399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2051720" y="5229200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Early Childhood Educators respect and celebrate a child’s individuality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arentchildgarde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5871206" cy="3895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912150" lon="20191295" rev="723074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251520" y="404664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We develop curriculum </a:t>
            </a:r>
          </a:p>
          <a:p>
            <a:pPr algn="ctr"/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building on children’s interest</a:t>
            </a:r>
          </a:p>
        </p:txBody>
      </p:sp>
      <p:pic>
        <p:nvPicPr>
          <p:cNvPr id="3" name="圖片 2" descr="E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13000"/>
            <a:ext cx="3175000" cy="444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2051720" y="5301208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We encourage and stimulate children to explore the world</a:t>
            </a:r>
          </a:p>
        </p:txBody>
      </p:sp>
      <p:pic>
        <p:nvPicPr>
          <p:cNvPr id="3" name="圖片 2" descr="bac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4876800" cy="3243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1800000">
              <a:rot lat="453529" lon="20594942" rev="21130935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圖片 3" descr="e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7172">
            <a:off x="-345951" y="240237"/>
            <a:ext cx="6286878" cy="4715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062254" lon="2174553" rev="2036251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5302627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298855" lon="19822701" rev="520931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2195736" y="548680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We model and promote healthy eating style.</a:t>
            </a:r>
          </a:p>
        </p:txBody>
      </p:sp>
      <p:pic>
        <p:nvPicPr>
          <p:cNvPr id="4" name="圖片 3" descr="organic_k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20320"/>
            <a:ext cx="3816424" cy="5037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20399996" lon="900000" rev="20999999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251520" y="5301208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We know researches prove that children learn best through play</a:t>
            </a:r>
          </a:p>
        </p:txBody>
      </p:sp>
      <p:pic>
        <p:nvPicPr>
          <p:cNvPr id="3" name="圖片 2" descr="1442323_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248472" cy="4265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546605" lon="19934617" rev="207823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圖片 3" descr="dreamstime_939936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96752"/>
            <a:ext cx="5540064" cy="368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img_202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879539" cy="450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>
              <a:rot lat="600000" lon="20099991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圖片 2" descr="ec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80728"/>
            <a:ext cx="4608512" cy="5546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 fov="1500000">
              <a:rot lat="20623784" lon="401475" rev="2089246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467544" y="4869160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We appreciate the importance of music and movement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ba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780928"/>
            <a:ext cx="4876800" cy="3243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 fov="2100000">
              <a:rot lat="1200000" lon="19499988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文字方塊 4"/>
          <p:cNvSpPr txBox="1">
            <a:spLocks noChangeAspect="1"/>
          </p:cNvSpPr>
          <p:nvPr/>
        </p:nvSpPr>
        <p:spPr>
          <a:xfrm>
            <a:off x="2123728" y="5301208"/>
            <a:ext cx="6696744" cy="122413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eiryo" pitchFamily="34" charset="-128"/>
                <a:cs typeface="Meiryo" pitchFamily="34" charset="-128"/>
              </a:rPr>
              <a:t>Early Childhood Educators help children develop early math, language and literacy skills</a:t>
            </a:r>
          </a:p>
        </p:txBody>
      </p:sp>
      <p:pic>
        <p:nvPicPr>
          <p:cNvPr id="3" name="圖片 2" descr="back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052736"/>
            <a:ext cx="5697804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圖片 3" descr="childrens-serv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04664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900000">
              <a:rot lat="20721501" lon="20656551" rev="865644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218</Words>
  <Application>Microsoft Office PowerPoint</Application>
  <PresentationFormat>如螢幕大小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I am an Early Childhood Educator Claiming my voice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I am an Early Childhood Educator Claiming my voice</vt:lpstr>
      <vt:lpstr>I am an Early Childhood Educator Claiming my voice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Grace Yu</dc:creator>
  <cp:lastModifiedBy>Grace Yu</cp:lastModifiedBy>
  <cp:revision>44</cp:revision>
  <dcterms:created xsi:type="dcterms:W3CDTF">2011-11-01T16:23:15Z</dcterms:created>
  <dcterms:modified xsi:type="dcterms:W3CDTF">2011-11-03T00:11:53Z</dcterms:modified>
</cp:coreProperties>
</file>