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3" r:id="rId16"/>
    <p:sldId id="276" r:id="rId17"/>
    <p:sldId id="278" r:id="rId18"/>
    <p:sldId id="279" r:id="rId19"/>
    <p:sldId id="282" r:id="rId20"/>
    <p:sldId id="283" r:id="rId21"/>
    <p:sldId id="286" r:id="rId22"/>
    <p:sldId id="289" r:id="rId23"/>
    <p:sldId id="290" r:id="rId24"/>
    <p:sldId id="291" r:id="rId25"/>
    <p:sldId id="293" r:id="rId2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6D0-B712-4970-A414-C6E7019D00EA}" type="datetimeFigureOut">
              <a:rPr lang="en-CA" smtClean="0"/>
              <a:t>25/07/2014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2648-04F2-48E6-A1BA-C0A90EA087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388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6D0-B712-4970-A414-C6E7019D00EA}" type="datetimeFigureOut">
              <a:rPr lang="en-CA" smtClean="0"/>
              <a:t>25/07/2014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2648-04F2-48E6-A1BA-C0A90EA087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728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6D0-B712-4970-A414-C6E7019D00EA}" type="datetimeFigureOut">
              <a:rPr lang="en-CA" smtClean="0"/>
              <a:t>25/07/2014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2648-04F2-48E6-A1BA-C0A90EA087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6D0-B712-4970-A414-C6E7019D00EA}" type="datetimeFigureOut">
              <a:rPr lang="en-CA" smtClean="0"/>
              <a:t>25/07/2014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2648-04F2-48E6-A1BA-C0A90EA087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724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6D0-B712-4970-A414-C6E7019D00EA}" type="datetimeFigureOut">
              <a:rPr lang="en-CA" smtClean="0"/>
              <a:t>25/07/2014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2648-04F2-48E6-A1BA-C0A90EA087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575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6D0-B712-4970-A414-C6E7019D00EA}" type="datetimeFigureOut">
              <a:rPr lang="en-CA" smtClean="0"/>
              <a:t>25/07/2014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2648-04F2-48E6-A1BA-C0A90EA087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889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6D0-B712-4970-A414-C6E7019D00EA}" type="datetimeFigureOut">
              <a:rPr lang="en-CA" smtClean="0"/>
              <a:t>25/07/2014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2648-04F2-48E6-A1BA-C0A90EA087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689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6D0-B712-4970-A414-C6E7019D00EA}" type="datetimeFigureOut">
              <a:rPr lang="en-CA" smtClean="0"/>
              <a:t>25/07/2014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2648-04F2-48E6-A1BA-C0A90EA087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798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6D0-B712-4970-A414-C6E7019D00EA}" type="datetimeFigureOut">
              <a:rPr lang="en-CA" smtClean="0"/>
              <a:t>25/07/2014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2648-04F2-48E6-A1BA-C0A90EA087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554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6D0-B712-4970-A414-C6E7019D00EA}" type="datetimeFigureOut">
              <a:rPr lang="en-CA" smtClean="0"/>
              <a:t>25/07/2014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2648-04F2-48E6-A1BA-C0A90EA087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753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A6D0-B712-4970-A414-C6E7019D00EA}" type="datetimeFigureOut">
              <a:rPr lang="en-CA" smtClean="0"/>
              <a:t>25/07/2014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2648-04F2-48E6-A1BA-C0A90EA087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79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8A6D0-B712-4970-A414-C6E7019D00EA}" type="datetimeFigureOut">
              <a:rPr lang="en-CA" smtClean="0"/>
              <a:t>25/07/2014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C2648-04F2-48E6-A1BA-C0A90EA087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2229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Quality </a:t>
            </a:r>
            <a:r>
              <a:rPr lang="en-CA" dirty="0" err="1" smtClean="0"/>
              <a:t>Wilna</a:t>
            </a:r>
            <a:r>
              <a:rPr lang="en-CA" dirty="0" smtClean="0"/>
              <a:t> </a:t>
            </a:r>
            <a:r>
              <a:rPr lang="en-CA" dirty="0" err="1" smtClean="0"/>
              <a:t>t’ehl</a:t>
            </a:r>
            <a:r>
              <a:rPr lang="en-CA" dirty="0" smtClean="0"/>
              <a:t> Album 2013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Submitted by Liz Williams, Jessica Williams and Tammy Derrick</a:t>
            </a:r>
          </a:p>
          <a:p>
            <a:r>
              <a:rPr lang="en-CA" dirty="0" err="1" smtClean="0"/>
              <a:t>Gitwangax</a:t>
            </a:r>
            <a:r>
              <a:rPr lang="en-CA" dirty="0" smtClean="0"/>
              <a:t> (</a:t>
            </a:r>
            <a:r>
              <a:rPr lang="en-CA" dirty="0" err="1" smtClean="0"/>
              <a:t>Kitwanga</a:t>
            </a:r>
            <a:r>
              <a:rPr lang="en-CA" dirty="0" smtClean="0"/>
              <a:t>), ECEBC Leadership Cohort 5, May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9515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8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25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92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464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9576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498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761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6113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244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908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77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88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890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474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959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161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9706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699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873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8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024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8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10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8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69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8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3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8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947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8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879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8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890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26</Words>
  <Application>Microsoft Office PowerPoint</Application>
  <PresentationFormat>Widescreen</PresentationFormat>
  <Paragraphs>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Quality Wilna t’ehl Album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Wilna t’ehl Album 2013</dc:title>
  <dc:creator>Christine Buttkus</dc:creator>
  <cp:lastModifiedBy>Christine Buttkus</cp:lastModifiedBy>
  <cp:revision>3</cp:revision>
  <dcterms:created xsi:type="dcterms:W3CDTF">2014-07-25T15:25:46Z</dcterms:created>
  <dcterms:modified xsi:type="dcterms:W3CDTF">2014-07-25T15:34:39Z</dcterms:modified>
</cp:coreProperties>
</file>